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907" autoAdjust="0"/>
  </p:normalViewPr>
  <p:slideViewPr>
    <p:cSldViewPr>
      <p:cViewPr varScale="1">
        <p:scale>
          <a:sx n="72" d="100"/>
          <a:sy n="72" d="100"/>
        </p:scale>
        <p:origin x="27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776BE-C860-4E83-A6D8-336DA14363DE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DE4DF-086A-4080-A078-B05520C19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0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8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1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02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1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60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8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52400"/>
            <a:ext cx="3733800" cy="3352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657600"/>
            <a:ext cx="3733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1" y="4495800"/>
            <a:ext cx="3235804" cy="1136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AEF4-7818-4F00-BA3B-31FFE45E674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abilityrightsohio.org/resource-cente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rightsohio.org/newsletter" TargetMode="External"/><Relationship Id="rId2" Type="http://schemas.openxmlformats.org/officeDocument/2006/relationships/hyperlink" Target="www.facebook.com/DisabilityRightsOhi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Disability Rights Ohio</a:t>
            </a:r>
            <a:br>
              <a:rPr lang="en-US" dirty="0" smtClean="0"/>
            </a:br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Advocacy for Kids with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provide </a:t>
            </a:r>
            <a:r>
              <a:rPr lang="en-US" dirty="0"/>
              <a:t>various levels of assistance to students who are eligible for services under IDEA part B. </a:t>
            </a:r>
          </a:p>
          <a:p>
            <a:r>
              <a:rPr lang="en-US" dirty="0"/>
              <a:t>Services range from </a:t>
            </a:r>
            <a:r>
              <a:rPr lang="en-US" dirty="0" smtClean="0"/>
              <a:t>information </a:t>
            </a:r>
            <a:r>
              <a:rPr lang="en-US" dirty="0"/>
              <a:t>to attendance at IEP meetings and negotiation and </a:t>
            </a:r>
            <a:r>
              <a:rPr lang="en-US" dirty="0" smtClean="0"/>
              <a:t>representation in hearings and court </a:t>
            </a:r>
            <a:r>
              <a:rPr lang="en-US" dirty="0"/>
              <a:t>on priority </a:t>
            </a:r>
            <a:r>
              <a:rPr lang="en-US" dirty="0" smtClean="0"/>
              <a:t>issues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9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/>
              <a:t>priority issues include: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School </a:t>
            </a:r>
            <a:r>
              <a:rPr lang="en-US" dirty="0"/>
              <a:t>to prison pipeline issues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Restraint </a:t>
            </a:r>
            <a:r>
              <a:rPr lang="en-US" dirty="0"/>
              <a:t>and Seclusion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Transition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Significant </a:t>
            </a:r>
            <a:r>
              <a:rPr lang="en-US" dirty="0"/>
              <a:t>denials of </a:t>
            </a:r>
            <a:r>
              <a:rPr lang="en-US" dirty="0" smtClean="0"/>
              <a:t>education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Disciplinary </a:t>
            </a:r>
            <a:r>
              <a:rPr lang="en-US" dirty="0"/>
              <a:t>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6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Fellow program provides </a:t>
            </a:r>
            <a:r>
              <a:rPr lang="en-US" dirty="0" smtClean="0"/>
              <a:t>help </a:t>
            </a:r>
            <a:r>
              <a:rPr lang="en-US" dirty="0"/>
              <a:t>with IEP meetings for families </a:t>
            </a:r>
            <a:r>
              <a:rPr lang="en-US" dirty="0" smtClean="0"/>
              <a:t>regardless </a:t>
            </a:r>
            <a:r>
              <a:rPr lang="en-US" dirty="0"/>
              <a:t>of issue. </a:t>
            </a:r>
            <a:r>
              <a:rPr lang="en-US" dirty="0" smtClean="0"/>
              <a:t>The </a:t>
            </a:r>
            <a:r>
              <a:rPr lang="en-US" dirty="0"/>
              <a:t>program covers the following counties: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Delaware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Fairfield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Franklin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Licking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Madison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Pickaway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7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Systemic work is being done to improve education services in </a:t>
            </a:r>
            <a:r>
              <a:rPr lang="en-US" dirty="0" smtClean="0"/>
              <a:t>Ohio</a:t>
            </a:r>
          </a:p>
          <a:p>
            <a:r>
              <a:rPr lang="en-US" dirty="0" smtClean="0"/>
              <a:t>We </a:t>
            </a:r>
            <a:r>
              <a:rPr lang="en-US" dirty="0"/>
              <a:t>are working with the department of education on implementation of a settlement seeking to improve literacy, LRE, transition, school climate etc. in Akron, Canton, Cincinnati, Cleveland, Columbus, Dayton, Lima, East Cleveland, Toledo, Youngstown and </a:t>
            </a:r>
            <a:r>
              <a:rPr lang="en-US" dirty="0" smtClean="0"/>
              <a:t>Zanesville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0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 Advocacy </a:t>
            </a:r>
            <a:r>
              <a:rPr lang="en-US" dirty="0" smtClean="0"/>
              <a:t>Materials are available on our website: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FAQs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Sample </a:t>
            </a:r>
            <a:r>
              <a:rPr lang="en-US" dirty="0"/>
              <a:t>letters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Negotiation </a:t>
            </a:r>
            <a:r>
              <a:rPr lang="en-US" dirty="0"/>
              <a:t>Skills for Parents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61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CAP Advocates for and protects the rights of individuals with disabilities who are applying for or receiving vocational rehabilitation (VR) services from Opportunities for Ohioans with Disabilities (</a:t>
            </a:r>
            <a:r>
              <a:rPr lang="en-US" dirty="0" smtClean="0"/>
              <a:t>OOD)</a:t>
            </a:r>
          </a:p>
          <a:p>
            <a:r>
              <a:rPr lang="en-US" dirty="0" smtClean="0"/>
              <a:t>The </a:t>
            </a:r>
            <a:r>
              <a:rPr lang="en-US" dirty="0"/>
              <a:t>CAP also assists people who are applying for or receiving federally funded services from Independent Living Centers throughout Ohio</a:t>
            </a:r>
          </a:p>
        </p:txBody>
      </p:sp>
    </p:spTree>
    <p:extLst>
      <p:ext uri="{BB962C8B-B14F-4D97-AF65-F5344CB8AC3E}">
        <p14:creationId xmlns:p14="http://schemas.microsoft.com/office/powerpoint/2010/main" val="31809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advocate for students who want services through OOD.  We can</a:t>
            </a:r>
          </a:p>
          <a:p>
            <a:pPr lvl="2"/>
            <a:r>
              <a:rPr lang="en-US" dirty="0"/>
              <a:t>Provide information about VR services</a:t>
            </a:r>
          </a:p>
          <a:p>
            <a:pPr lvl="2"/>
            <a:r>
              <a:rPr lang="en-US" dirty="0"/>
              <a:t>Advocate if you:</a:t>
            </a:r>
          </a:p>
          <a:p>
            <a:pPr lvl="3"/>
            <a:r>
              <a:rPr lang="en-US" dirty="0"/>
              <a:t>Have been turned down for VR services</a:t>
            </a:r>
          </a:p>
          <a:p>
            <a:pPr lvl="3"/>
            <a:r>
              <a:rPr lang="en-US" dirty="0"/>
              <a:t>Have concerns about your rehabilitation counselor</a:t>
            </a:r>
          </a:p>
          <a:p>
            <a:pPr lvl="3"/>
            <a:r>
              <a:rPr lang="en-US" dirty="0"/>
              <a:t>Are not satisfied with the VR services you are receiving</a:t>
            </a:r>
          </a:p>
          <a:p>
            <a:pPr lvl="3"/>
            <a:r>
              <a:rPr lang="en-US" dirty="0"/>
              <a:t>Do not agree with a decision to close your case</a:t>
            </a:r>
          </a:p>
          <a:p>
            <a:pPr lvl="3"/>
            <a:r>
              <a:rPr lang="en-US" dirty="0"/>
              <a:t>Have other problems with VR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7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advocate for students who experience discrimination in employment</a:t>
            </a:r>
          </a:p>
          <a:p>
            <a:pPr lvl="1"/>
            <a:r>
              <a:rPr lang="en-US" dirty="0"/>
              <a:t>CAP </a:t>
            </a:r>
            <a:r>
              <a:rPr lang="en-US" dirty="0" smtClean="0"/>
              <a:t>can:</a:t>
            </a:r>
            <a:endParaRPr lang="en-US" dirty="0"/>
          </a:p>
          <a:p>
            <a:pPr lvl="2"/>
            <a:r>
              <a:rPr lang="en-US" dirty="0"/>
              <a:t>Provide information on your rights under Title I of the Americans with Disabilities Act</a:t>
            </a:r>
          </a:p>
          <a:p>
            <a:pPr lvl="2"/>
            <a:r>
              <a:rPr lang="en-US" dirty="0"/>
              <a:t>Give you information about how to make a reasonable accommodation request</a:t>
            </a:r>
          </a:p>
          <a:p>
            <a:pPr lvl="2"/>
            <a:r>
              <a:rPr lang="en-US" dirty="0"/>
              <a:t>Provide information about where you can file a complaint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7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can advocate for young adults who receive services from an independent living center.</a:t>
            </a:r>
          </a:p>
          <a:p>
            <a:pPr lvl="2"/>
            <a:r>
              <a:rPr lang="en-US" dirty="0"/>
              <a:t>Independent living services include:</a:t>
            </a:r>
          </a:p>
          <a:p>
            <a:pPr lvl="3"/>
            <a:r>
              <a:rPr lang="en-US" dirty="0"/>
              <a:t>Information and referral services</a:t>
            </a:r>
          </a:p>
          <a:p>
            <a:pPr lvl="3"/>
            <a:r>
              <a:rPr lang="en-US" dirty="0"/>
              <a:t>Independent living skills training</a:t>
            </a:r>
          </a:p>
          <a:p>
            <a:pPr lvl="3"/>
            <a:r>
              <a:rPr lang="en-US" dirty="0"/>
              <a:t>Peer counseling</a:t>
            </a:r>
          </a:p>
          <a:p>
            <a:pPr lvl="3"/>
            <a:r>
              <a:rPr lang="en-US" dirty="0"/>
              <a:t>Individual and systems advocacy </a:t>
            </a:r>
          </a:p>
          <a:p>
            <a:pPr lvl="3"/>
            <a:r>
              <a:rPr lang="en-US" dirty="0"/>
              <a:t>Services that help you move from an institution to a home in your community </a:t>
            </a:r>
          </a:p>
          <a:p>
            <a:pPr lvl="3"/>
            <a:r>
              <a:rPr lang="en-US" dirty="0"/>
              <a:t>Services that help you remain in your home so that you do not need to move to an institution</a:t>
            </a:r>
          </a:p>
          <a:p>
            <a:pPr lvl="3"/>
            <a:r>
              <a:rPr lang="en-US" dirty="0"/>
              <a:t>Services that help you transition from school to postsecondary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0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We can help transition age youth </a:t>
            </a:r>
            <a:r>
              <a:rPr lang="en-US" dirty="0"/>
              <a:t>14 – 24</a:t>
            </a:r>
          </a:p>
          <a:p>
            <a:pPr lvl="1"/>
            <a:r>
              <a:rPr lang="en-US" dirty="0" smtClean="0"/>
              <a:t>assist </a:t>
            </a:r>
            <a:r>
              <a:rPr lang="en-US" dirty="0"/>
              <a:t>"students with disabilities" with transition planning who are eligible for OOD services</a:t>
            </a:r>
          </a:p>
          <a:p>
            <a:pPr lvl="2"/>
            <a:r>
              <a:rPr lang="en-US" dirty="0"/>
              <a:t>to ensure that students receive necessary transition services and support from OOD before graduation.</a:t>
            </a:r>
          </a:p>
          <a:p>
            <a:pPr lvl="3"/>
            <a:r>
              <a:rPr lang="en-US" dirty="0"/>
              <a:t>Pre-Employment Transition Services</a:t>
            </a:r>
          </a:p>
          <a:p>
            <a:pPr lvl="1"/>
            <a:r>
              <a:rPr lang="en-US" dirty="0" smtClean="0"/>
              <a:t>assist </a:t>
            </a:r>
            <a:r>
              <a:rPr lang="en-US" dirty="0"/>
              <a:t>"youth with disabilities" with transition planning </a:t>
            </a:r>
            <a:r>
              <a:rPr lang="en-US" dirty="0" smtClean="0"/>
              <a:t>to receive </a:t>
            </a:r>
            <a:r>
              <a:rPr lang="en-US" dirty="0"/>
              <a:t>help from community </a:t>
            </a:r>
            <a:r>
              <a:rPr lang="en-US" dirty="0" smtClean="0"/>
              <a:t>partners </a:t>
            </a:r>
            <a:r>
              <a:rPr lang="en-US" dirty="0"/>
              <a:t>such as OOD under Title IV of WIOA and OhioMeansJobs under Title I of WIOA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2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Melissa Day, Advocate</a:t>
            </a:r>
          </a:p>
          <a:p>
            <a:r>
              <a:rPr lang="en-US" dirty="0" smtClean="0"/>
              <a:t>mday@disabilityrightsohio.org</a:t>
            </a:r>
          </a:p>
          <a:p>
            <a:endParaRPr lang="en-US" dirty="0"/>
          </a:p>
          <a:p>
            <a:r>
              <a:rPr lang="en-US" dirty="0" smtClean="0"/>
              <a:t>Kristin Hildebrant, Senior Attorney</a:t>
            </a:r>
          </a:p>
          <a:p>
            <a:r>
              <a:rPr lang="en-US" dirty="0" smtClean="0"/>
              <a:t>khildebrant@disabilityrightsohio.org</a:t>
            </a:r>
          </a:p>
          <a:p>
            <a:endParaRPr lang="en-US" dirty="0"/>
          </a:p>
          <a:p>
            <a:r>
              <a:rPr lang="en-US" dirty="0" smtClean="0"/>
              <a:t>Alison McKay, Attorney</a:t>
            </a:r>
          </a:p>
          <a:p>
            <a:r>
              <a:rPr lang="en-US" dirty="0" smtClean="0"/>
              <a:t>amckay@disabilityrightsohio.org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6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help students access postsecondary training</a:t>
            </a:r>
          </a:p>
          <a:p>
            <a:pPr lvl="1"/>
            <a:r>
              <a:rPr lang="en-US" dirty="0" smtClean="0"/>
              <a:t>Assist </a:t>
            </a:r>
            <a:r>
              <a:rPr lang="en-US" dirty="0"/>
              <a:t>students transition from high school to postsecondary training by</a:t>
            </a:r>
          </a:p>
          <a:p>
            <a:pPr lvl="2"/>
            <a:r>
              <a:rPr lang="en-US" dirty="0"/>
              <a:t>Ensuring they receive services from OOD that </a:t>
            </a:r>
            <a:r>
              <a:rPr lang="en-US" dirty="0" smtClean="0"/>
              <a:t>support </a:t>
            </a:r>
            <a:r>
              <a:rPr lang="en-US" dirty="0"/>
              <a:t>their employment goal in accordance with their IEP/504 and IPE</a:t>
            </a:r>
          </a:p>
          <a:p>
            <a:pPr lvl="2"/>
            <a:r>
              <a:rPr lang="en-US" dirty="0" smtClean="0"/>
              <a:t>Taking </a:t>
            </a:r>
            <a:r>
              <a:rPr lang="en-US" dirty="0"/>
              <a:t>steps to address discrimination in </a:t>
            </a:r>
            <a:r>
              <a:rPr lang="en-US" dirty="0" smtClean="0"/>
              <a:t>postsecondary </a:t>
            </a:r>
            <a:r>
              <a:rPr lang="en-US" dirty="0"/>
              <a:t>education and </a:t>
            </a:r>
            <a:r>
              <a:rPr lang="en-US" dirty="0" smtClean="0"/>
              <a:t>ensuring </a:t>
            </a:r>
            <a:r>
              <a:rPr lang="en-US" dirty="0"/>
              <a:t>that needed accommodations are </a:t>
            </a:r>
            <a:r>
              <a:rPr lang="en-US" dirty="0" smtClean="0"/>
              <a:t>provided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help young </a:t>
            </a:r>
            <a:r>
              <a:rPr lang="en-US" dirty="0"/>
              <a:t>adults who have already graduated </a:t>
            </a:r>
            <a:endParaRPr lang="en-US" dirty="0" smtClean="0"/>
          </a:p>
          <a:p>
            <a:pPr lvl="1"/>
            <a:r>
              <a:rPr lang="en-US" dirty="0" smtClean="0"/>
              <a:t>Get information about </a:t>
            </a:r>
            <a:r>
              <a:rPr lang="en-US" dirty="0"/>
              <a:t>and referral to OOD</a:t>
            </a:r>
          </a:p>
          <a:p>
            <a:pPr lvl="1"/>
            <a:r>
              <a:rPr lang="en-US" dirty="0"/>
              <a:t>Assist </a:t>
            </a:r>
            <a:r>
              <a:rPr lang="en-US" dirty="0" smtClean="0"/>
              <a:t>them with receiving VR </a:t>
            </a:r>
            <a:r>
              <a:rPr lang="en-US" dirty="0"/>
              <a:t>services to help </a:t>
            </a:r>
            <a:r>
              <a:rPr lang="en-US" dirty="0" smtClean="0"/>
              <a:t>prepare</a:t>
            </a:r>
            <a:r>
              <a:rPr lang="en-US" dirty="0"/>
              <a:t>, obtain, or maintain competitive integrated employment </a:t>
            </a:r>
          </a:p>
          <a:p>
            <a:pPr lvl="2"/>
            <a:r>
              <a:rPr lang="en-US" dirty="0" smtClean="0"/>
              <a:t>that </a:t>
            </a:r>
            <a:r>
              <a:rPr lang="en-US" dirty="0"/>
              <a:t>are consistent with the individual's unique strengths, resources, priorities, concerns, abilities, capabilities, career interests, and informed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28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DRO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Community Integration</a:t>
            </a:r>
          </a:p>
          <a:p>
            <a:pPr lvl="1"/>
            <a:r>
              <a:rPr lang="en-US" dirty="0" smtClean="0"/>
              <a:t>Protecting the rights of people where they live (e.g., access to medically necessary services, Medicaid waivers, assistive technology; community access)</a:t>
            </a:r>
          </a:p>
          <a:p>
            <a:r>
              <a:rPr lang="en-US" dirty="0" smtClean="0"/>
              <a:t>Medicaid Pro Bono Program</a:t>
            </a:r>
          </a:p>
          <a:p>
            <a:pPr lvl="1"/>
            <a:r>
              <a:rPr lang="en-US" dirty="0" smtClean="0"/>
              <a:t>Connecting people with volunteer attorneys and paralegals who provide free representation in certain Medicaid appeal cases</a:t>
            </a:r>
          </a:p>
          <a:p>
            <a:r>
              <a:rPr lang="en-US" dirty="0" smtClean="0"/>
              <a:t>Abuse and Neglect / Victims of Crime</a:t>
            </a:r>
          </a:p>
          <a:p>
            <a:pPr lvl="1"/>
            <a:r>
              <a:rPr lang="en-US" dirty="0" smtClean="0"/>
              <a:t>Protecting the right of people to be free from physical and emotional harm by providers and others</a:t>
            </a:r>
          </a:p>
          <a:p>
            <a:r>
              <a:rPr lang="en-US" dirty="0" smtClean="0"/>
              <a:t>Work Incentives Planning and Assistance (WIPA) and Representative Payee</a:t>
            </a:r>
          </a:p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Building coalitions, partnerships and </a:t>
            </a:r>
            <a:r>
              <a:rPr lang="en-US" smtClean="0"/>
              <a:t>policy expertise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43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Resource Center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Resource Center provides information to support individuals in learning more about disability rights and available resources to advance their self-advocacy efforts.</a:t>
            </a:r>
          </a:p>
          <a:p>
            <a:r>
              <a:rPr lang="en-US" altLang="en-US" dirty="0" smtClean="0"/>
              <a:t>The DRO website contains numerous resources organized by disability topic.</a:t>
            </a:r>
          </a:p>
          <a:p>
            <a:r>
              <a:rPr lang="en-US" altLang="en-US" sz="2600" dirty="0" smtClean="0">
                <a:hlinkClick r:id="rId2"/>
              </a:rPr>
              <a:t>http://www.disabilityrightsohio.org/resource-center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940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Social Media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Like us on Facebook, </a:t>
            </a:r>
            <a:r>
              <a:rPr lang="en-US" altLang="en-US" u="sng" dirty="0" smtClean="0">
                <a:hlinkClick r:id="rId2" action="ppaction://hlinkfile"/>
              </a:rPr>
              <a:t>www.facebook.com/DisabilityRightsOhio</a:t>
            </a:r>
            <a:endParaRPr lang="en-US" altLang="en-US" dirty="0" smtClean="0"/>
          </a:p>
          <a:p>
            <a:r>
              <a:rPr lang="en-US" altLang="en-US" dirty="0" smtClean="0"/>
              <a:t>Follow us on Twitter @DisabilityRtsOH</a:t>
            </a:r>
          </a:p>
          <a:p>
            <a:r>
              <a:rPr lang="en-US" altLang="en-US" dirty="0" smtClean="0"/>
              <a:t>Join our email list: </a:t>
            </a:r>
            <a:r>
              <a:rPr lang="en-US" altLang="en-US" dirty="0" smtClean="0">
                <a:hlinkClick r:id="rId3"/>
              </a:rPr>
              <a:t>http://www.disabilityrightsohio.org/ newsletter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09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Disability Rights Ohio (DRO) is a non-profit </a:t>
            </a:r>
            <a:r>
              <a:rPr lang="en-US" altLang="en-US" dirty="0" smtClean="0"/>
              <a:t>corporation</a:t>
            </a:r>
            <a:endParaRPr lang="en-US" altLang="en-US" dirty="0"/>
          </a:p>
          <a:p>
            <a:r>
              <a:rPr lang="en-US" altLang="en-US" dirty="0"/>
              <a:t>Ohio’s designated Protection and Advocacy System and Client Assistance </a:t>
            </a:r>
            <a:r>
              <a:rPr lang="en-US" altLang="en-US" dirty="0" smtClean="0"/>
              <a:t>Program</a:t>
            </a:r>
          </a:p>
          <a:p>
            <a:r>
              <a:rPr lang="en-US" dirty="0"/>
              <a:t>To advocate for the human, civil and legal rights of people with disabilities in </a:t>
            </a:r>
            <a:r>
              <a:rPr lang="en-US" dirty="0" smtClean="0"/>
              <a:t>Ohio</a:t>
            </a: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046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Disability Rights Ohio</a:t>
            </a:r>
          </a:p>
          <a:p>
            <a:r>
              <a:rPr lang="en-US" dirty="0" smtClean="0"/>
              <a:t>200 Civic Center Drive, Suite 300</a:t>
            </a:r>
          </a:p>
          <a:p>
            <a:r>
              <a:rPr lang="en-US" dirty="0" smtClean="0"/>
              <a:t>Columbus, Ohio 43215</a:t>
            </a:r>
          </a:p>
          <a:p>
            <a:r>
              <a:rPr lang="en-US" dirty="0" smtClean="0"/>
              <a:t>614-466-7264</a:t>
            </a:r>
          </a:p>
          <a:p>
            <a:r>
              <a:rPr lang="en-US" dirty="0" smtClean="0"/>
              <a:t>800-282-9181</a:t>
            </a:r>
          </a:p>
          <a:p>
            <a:r>
              <a:rPr lang="en-US" dirty="0" smtClean="0"/>
              <a:t>Disabilityrightsohio.org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Intake specialists receive calls and provide information &amp; </a:t>
            </a:r>
            <a:r>
              <a:rPr lang="en-US" altLang="en-US" dirty="0" smtClean="0"/>
              <a:t>referral</a:t>
            </a:r>
            <a:endParaRPr lang="en-US" altLang="en-US" dirty="0"/>
          </a:p>
          <a:p>
            <a:r>
              <a:rPr lang="en-US" altLang="en-US" dirty="0"/>
              <a:t>Attorneys and advocates provide advocacy services to people with </a:t>
            </a:r>
            <a:r>
              <a:rPr lang="en-US" altLang="en-US" dirty="0" smtClean="0"/>
              <a:t>disabilities</a:t>
            </a:r>
            <a:endParaRPr lang="en-US" altLang="en-US" dirty="0"/>
          </a:p>
          <a:p>
            <a:r>
              <a:rPr lang="en-US" altLang="en-US" dirty="0"/>
              <a:t>Policy and communications staff educate Ohioans and policy makers about the agency and disability </a:t>
            </a:r>
            <a:r>
              <a:rPr lang="en-US" altLang="en-US" dirty="0" smtClean="0"/>
              <a:t>rights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4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advocate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Client directed</a:t>
            </a:r>
          </a:p>
          <a:p>
            <a:r>
              <a:rPr lang="en-US" altLang="en-US" dirty="0"/>
              <a:t>Confidential</a:t>
            </a:r>
          </a:p>
          <a:p>
            <a:r>
              <a:rPr lang="en-US" altLang="en-US" dirty="0"/>
              <a:t>Individual and systemic advocacy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6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for our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People with </a:t>
            </a:r>
            <a:r>
              <a:rPr lang="en-US" altLang="en-US" dirty="0" smtClean="0"/>
              <a:t>disabilities</a:t>
            </a:r>
          </a:p>
          <a:p>
            <a:r>
              <a:rPr lang="en-US" altLang="en-US" dirty="0" smtClean="0"/>
              <a:t>No income requirement</a:t>
            </a:r>
          </a:p>
          <a:p>
            <a:r>
              <a:rPr lang="en-US" altLang="en-US" dirty="0" smtClean="0"/>
              <a:t>Clients </a:t>
            </a:r>
            <a:r>
              <a:rPr lang="en-US" altLang="en-US" dirty="0"/>
              <a:t>are not charged for </a:t>
            </a:r>
            <a:r>
              <a:rPr lang="en-US" altLang="en-US" dirty="0" smtClean="0"/>
              <a:t>services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8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Information and referral</a:t>
            </a:r>
          </a:p>
          <a:p>
            <a:r>
              <a:rPr lang="en-US" altLang="en-US" dirty="0"/>
              <a:t>Self Advocacy Assistance</a:t>
            </a:r>
          </a:p>
          <a:p>
            <a:r>
              <a:rPr lang="en-US" altLang="en-US" dirty="0"/>
              <a:t>Limited Representation such as negotiation</a:t>
            </a:r>
          </a:p>
          <a:p>
            <a:r>
              <a:rPr lang="en-US" altLang="en-US" dirty="0"/>
              <a:t>Legal Advocacy services including administrative actions and court litigation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0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special education team provides advocacy to children with disabilities from birth through age 22</a:t>
            </a:r>
          </a:p>
          <a:p>
            <a:r>
              <a:rPr lang="en-US" dirty="0" smtClean="0"/>
              <a:t>The team advocates for children aged 0-3 who receive services through Ohio’s early intervention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46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955</Words>
  <Application>Microsoft Office PowerPoint</Application>
  <PresentationFormat>On-screen Show (4:3)</PresentationFormat>
  <Paragraphs>143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Demi</vt:lpstr>
      <vt:lpstr>Georgia</vt:lpstr>
      <vt:lpstr>Office Theme</vt:lpstr>
      <vt:lpstr>Disability Rights Ohio 101</vt:lpstr>
      <vt:lpstr>Presenters</vt:lpstr>
      <vt:lpstr>Who we are</vt:lpstr>
      <vt:lpstr>Contact information</vt:lpstr>
      <vt:lpstr>Our staff</vt:lpstr>
      <vt:lpstr>How we advocate</vt:lpstr>
      <vt:lpstr>Eligibility for our services</vt:lpstr>
      <vt:lpstr>Services provided</vt:lpstr>
      <vt:lpstr>Special education team</vt:lpstr>
      <vt:lpstr>Special education team</vt:lpstr>
      <vt:lpstr>Special education team</vt:lpstr>
      <vt:lpstr>Special education team</vt:lpstr>
      <vt:lpstr>Special education team</vt:lpstr>
      <vt:lpstr>Special education team</vt:lpstr>
      <vt:lpstr>Client Assistance Program </vt:lpstr>
      <vt:lpstr>Client Assistance Program</vt:lpstr>
      <vt:lpstr>Client Assistance Program</vt:lpstr>
      <vt:lpstr>Client Assistance Program</vt:lpstr>
      <vt:lpstr>Client Assistance Program</vt:lpstr>
      <vt:lpstr>Client Assistance Program</vt:lpstr>
      <vt:lpstr>Client Assistance Program</vt:lpstr>
      <vt:lpstr>Other DRO Teams</vt:lpstr>
      <vt:lpstr>Resource Center</vt:lpstr>
      <vt:lpstr>Social Media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Brannan</dc:creator>
  <cp:lastModifiedBy>Stacy Brannan</cp:lastModifiedBy>
  <cp:revision>37</cp:revision>
  <dcterms:created xsi:type="dcterms:W3CDTF">2014-05-01T21:59:55Z</dcterms:created>
  <dcterms:modified xsi:type="dcterms:W3CDTF">2019-08-01T15:43:41Z</dcterms:modified>
</cp:coreProperties>
</file>